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2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46FC8-7159-2BCE-39E1-94C30DCF8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2268B5-F6B3-E59C-6B89-2C2D0B648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2EDAA-0653-DF35-19A0-681F244C0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0C305-531C-A1A2-5641-3BD960A2E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5CA0D-FF21-2E89-D8F1-EF1E62E7E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10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B63FD-5DD3-9BCC-FA4E-6D4A18F7E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5A5367-7F8B-0485-64B7-D901DDEF79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6C3F9-24E6-78F5-996A-B2C18A3C7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A5E16-9316-7301-2D0A-8CAA03929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EDE1E-FAA4-8B54-8CBA-17492C4DD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524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E4DA60-B918-8A7A-F934-FE0DE85432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3BF72D-48BD-DB6F-F1DF-07339348B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63191-068F-BE09-4CAE-CC765C4A9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BC70B-1D73-1574-F271-FAF1F64E3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A6A01-1EF4-4765-AC74-B1B90936E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22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33FBD-9AC9-DF08-DE2E-053AE013A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A9133-3E20-4493-9BE2-B26F96E02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851E3-449E-1081-5DF8-9654FED75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A5402-6437-EB79-4398-9B9ABA702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5D818-D711-67D5-1123-0CB3D23EB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992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1BBAD-0DD1-7C36-B7AA-1110525C1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083ED-565A-40A8-63D5-1997DC977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C4028-0041-83AB-4460-249EE1DDC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AE95C-12F6-F6B4-1FD8-9413A3EF1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EEAD1-7FA6-1C9E-77B7-B10C835E4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175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45B31-DDA9-B135-9345-101F07F95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9EA68-5C6F-6FBF-8EE5-53F3D6921A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5085C-9127-81DC-887C-0168FA98A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AB02B-636F-F54A-66E7-F80757083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623ECC-7A9C-641F-24A3-D29D8B1BA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F4A3F0-1069-D520-D806-1AB771F97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623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65184-03A9-61D7-4914-549134542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DDDE9-1D71-C3A2-5191-6A5650CB8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95CFC-04F5-D58E-4A19-B0A673603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BC8885-2120-F5FA-B1AB-E2FD7D8171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92D045-2C0A-C5B3-E3BD-DA754850B0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6835BC-C0E7-E169-5915-E1201F59E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2F0658-4C8C-7DED-DABB-DD0E3449B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488E01-6E21-543D-3F93-98CE87BFF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303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034F2-82AF-7E63-DDEA-ED40355CA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A9AF45-35BD-8E3C-0DAA-040DC823D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AEEED5-D9AF-FE03-1E6C-43D703528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EB6BD-1740-DA17-5CC4-243107C49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354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7B93DD-0152-9E98-4A37-398F8B5E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6A12F2-7B3A-772B-696D-375C205D7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8B71D3-CBAD-36F6-8A5B-43D429316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98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914A9-92CF-ECB1-2989-F1D3F720A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3230B-8CA9-9805-C7C1-3C11A34F0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A585D5-6B59-4CF8-4ADF-681277C689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F51CA-4070-56F1-39F5-63B3AD3F2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1D156-F645-30BE-8426-50CF1E753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4142B-A33F-189D-5480-1AC2227D4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50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4C672-9E50-5B4F-A283-581F54310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15659A-8FF5-EE81-B8FA-11815EEEFC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8DFB38-37A2-80E0-2E6A-0434E0800C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96973-215D-C575-5FC8-43856A6F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0883D-E62B-C709-707C-0F9C3223A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970ED1-D939-7716-103B-EC5338986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167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03F9C0-62EC-4F9D-AA15-30E4AA9D7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246E1-7BF4-7783-FCA7-ADF600B2F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22994-054C-242D-A990-93DFA6F0C7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92ADAF-3166-48E2-8792-ED760ADFE39D}" type="datetimeFigureOut">
              <a:rPr lang="en-US" smtClean="0"/>
              <a:t>3/12/2023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0DE55-BBED-14E8-1654-DE5B022EE9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1D88B-81D3-DA16-21A1-34ADB764F6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06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1D37C3-9304-A5F7-2B9A-D9B8EB4DF7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0451" y="0"/>
            <a:ext cx="7851098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681BF71-88C3-5B24-6B26-07F3B6DDE4B9}"/>
              </a:ext>
            </a:extLst>
          </p:cNvPr>
          <p:cNvCxnSpPr>
            <a:cxnSpLocks/>
            <a:stCxn id="10" idx="1"/>
            <a:endCxn id="9" idx="5"/>
          </p:cNvCxnSpPr>
          <p:nvPr/>
        </p:nvCxnSpPr>
        <p:spPr>
          <a:xfrm flipH="1" flipV="1">
            <a:off x="5989008" y="3298683"/>
            <a:ext cx="924664" cy="1014859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60045FD-B0D7-AF0A-F2AF-C3D93D0619ED}"/>
              </a:ext>
            </a:extLst>
          </p:cNvPr>
          <p:cNvSpPr/>
          <p:nvPr/>
        </p:nvSpPr>
        <p:spPr>
          <a:xfrm>
            <a:off x="5746100" y="3055775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1055FA0-478A-CD42-7807-E230925EA4E6}"/>
              </a:ext>
            </a:extLst>
          </p:cNvPr>
          <p:cNvSpPr/>
          <p:nvPr/>
        </p:nvSpPr>
        <p:spPr>
          <a:xfrm>
            <a:off x="6871995" y="4271865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1E6BA76-1484-39C8-606C-D08A56170DEA}"/>
              </a:ext>
            </a:extLst>
          </p:cNvPr>
          <p:cNvSpPr/>
          <p:nvPr/>
        </p:nvSpPr>
        <p:spPr>
          <a:xfrm>
            <a:off x="6660501" y="2222241"/>
            <a:ext cx="284585" cy="284585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0DDD211-8C5B-51B9-F6D8-5C16FD32E9A2}"/>
              </a:ext>
            </a:extLst>
          </p:cNvPr>
          <p:cNvSpPr/>
          <p:nvPr/>
        </p:nvSpPr>
        <p:spPr>
          <a:xfrm>
            <a:off x="4828000" y="3888844"/>
            <a:ext cx="284585" cy="284585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7D27230-CF36-DDB0-7E78-65482324F582}"/>
              </a:ext>
            </a:extLst>
          </p:cNvPr>
          <p:cNvCxnSpPr>
            <a:cxnSpLocks/>
            <a:stCxn id="9" idx="7"/>
            <a:endCxn id="11" idx="3"/>
          </p:cNvCxnSpPr>
          <p:nvPr/>
        </p:nvCxnSpPr>
        <p:spPr>
          <a:xfrm flipV="1">
            <a:off x="5989008" y="2465149"/>
            <a:ext cx="713170" cy="632303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F16B665-2FF0-4F3A-0820-58808AEDDC9B}"/>
              </a:ext>
            </a:extLst>
          </p:cNvPr>
          <p:cNvCxnSpPr>
            <a:cxnSpLocks/>
            <a:stCxn id="9" idx="3"/>
            <a:endCxn id="12" idx="7"/>
          </p:cNvCxnSpPr>
          <p:nvPr/>
        </p:nvCxnSpPr>
        <p:spPr>
          <a:xfrm flipH="1">
            <a:off x="5070908" y="3298683"/>
            <a:ext cx="716869" cy="63183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9616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E82D50-B918-F424-8E20-63B51569C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1280" y="0"/>
            <a:ext cx="9129439" cy="68580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1C20F1F-95F3-840B-3BC6-6F9925233117}"/>
              </a:ext>
            </a:extLst>
          </p:cNvPr>
          <p:cNvCxnSpPr>
            <a:cxnSpLocks/>
            <a:stCxn id="6" idx="5"/>
            <a:endCxn id="5" idx="1"/>
          </p:cNvCxnSpPr>
          <p:nvPr/>
        </p:nvCxnSpPr>
        <p:spPr>
          <a:xfrm>
            <a:off x="4451603" y="1923743"/>
            <a:ext cx="2108282" cy="2354497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AF52AB1-E09B-C2C6-E360-C6891D6389C4}"/>
              </a:ext>
            </a:extLst>
          </p:cNvPr>
          <p:cNvSpPr/>
          <p:nvPr/>
        </p:nvSpPr>
        <p:spPr>
          <a:xfrm>
            <a:off x="6518208" y="4236563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2D8C748-2973-E5BE-3477-E1FA8EE6DB43}"/>
              </a:ext>
            </a:extLst>
          </p:cNvPr>
          <p:cNvSpPr/>
          <p:nvPr/>
        </p:nvSpPr>
        <p:spPr>
          <a:xfrm>
            <a:off x="4208695" y="1680835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AC4DBA7-9407-A514-16EC-58F983A3607A}"/>
              </a:ext>
            </a:extLst>
          </p:cNvPr>
          <p:cNvSpPr/>
          <p:nvPr/>
        </p:nvSpPr>
        <p:spPr>
          <a:xfrm>
            <a:off x="4806351" y="3485763"/>
            <a:ext cx="284585" cy="284585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3A3305-ED79-96F7-DB51-2A3C150747DD}"/>
              </a:ext>
            </a:extLst>
          </p:cNvPr>
          <p:cNvSpPr/>
          <p:nvPr/>
        </p:nvSpPr>
        <p:spPr>
          <a:xfrm>
            <a:off x="8346554" y="6239382"/>
            <a:ext cx="284585" cy="284585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19B1A41-22AA-21CB-DF4D-98308FCCB903}"/>
              </a:ext>
            </a:extLst>
          </p:cNvPr>
          <p:cNvCxnSpPr>
            <a:cxnSpLocks/>
            <a:stCxn id="5" idx="2"/>
            <a:endCxn id="7" idx="5"/>
          </p:cNvCxnSpPr>
          <p:nvPr/>
        </p:nvCxnSpPr>
        <p:spPr>
          <a:xfrm flipH="1" flipV="1">
            <a:off x="5049259" y="3728671"/>
            <a:ext cx="1468949" cy="650185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AA5BC9-519C-0662-902D-96A711CDF317}"/>
              </a:ext>
            </a:extLst>
          </p:cNvPr>
          <p:cNvCxnSpPr>
            <a:cxnSpLocks/>
            <a:stCxn id="5" idx="5"/>
            <a:endCxn id="8" idx="1"/>
          </p:cNvCxnSpPr>
          <p:nvPr/>
        </p:nvCxnSpPr>
        <p:spPr>
          <a:xfrm>
            <a:off x="6761116" y="4479471"/>
            <a:ext cx="1627115" cy="1801588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499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58B67B-0471-2924-E66F-2EE5449CE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9275" y="10692"/>
            <a:ext cx="8553450" cy="672465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1E3B499-229B-829F-512C-3DF06EF61C86}"/>
              </a:ext>
            </a:extLst>
          </p:cNvPr>
          <p:cNvCxnSpPr>
            <a:cxnSpLocks/>
            <a:stCxn id="6" idx="3"/>
            <a:endCxn id="5" idx="7"/>
          </p:cNvCxnSpPr>
          <p:nvPr/>
        </p:nvCxnSpPr>
        <p:spPr>
          <a:xfrm flipH="1">
            <a:off x="6930720" y="1271295"/>
            <a:ext cx="1143057" cy="948303"/>
          </a:xfrm>
          <a:prstGeom prst="straightConnector1">
            <a:avLst/>
          </a:prstGeom>
          <a:ln w="381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B3718542-6E6B-60EF-E06E-58F267CE2466}"/>
              </a:ext>
            </a:extLst>
          </p:cNvPr>
          <p:cNvSpPr/>
          <p:nvPr/>
        </p:nvSpPr>
        <p:spPr>
          <a:xfrm>
            <a:off x="6687812" y="2177921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498A38-2C76-1F93-D8FE-CC91F52AC0DB}"/>
              </a:ext>
            </a:extLst>
          </p:cNvPr>
          <p:cNvSpPr/>
          <p:nvPr/>
        </p:nvSpPr>
        <p:spPr>
          <a:xfrm>
            <a:off x="8032100" y="1028387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24E8352-C58D-A091-0C47-C344D1464CE2}"/>
              </a:ext>
            </a:extLst>
          </p:cNvPr>
          <p:cNvSpPr/>
          <p:nvPr/>
        </p:nvSpPr>
        <p:spPr>
          <a:xfrm>
            <a:off x="3572069" y="2035629"/>
            <a:ext cx="284585" cy="284585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457DDF5-680D-F108-2ADF-E3314133D5CE}"/>
              </a:ext>
            </a:extLst>
          </p:cNvPr>
          <p:cNvSpPr/>
          <p:nvPr/>
        </p:nvSpPr>
        <p:spPr>
          <a:xfrm>
            <a:off x="6585871" y="5335089"/>
            <a:ext cx="284585" cy="284585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F27EBEB-71A6-DE83-137B-3EAE5C5453F0}"/>
              </a:ext>
            </a:extLst>
          </p:cNvPr>
          <p:cNvCxnSpPr>
            <a:cxnSpLocks/>
            <a:stCxn id="5" idx="2"/>
            <a:endCxn id="7" idx="6"/>
          </p:cNvCxnSpPr>
          <p:nvPr/>
        </p:nvCxnSpPr>
        <p:spPr>
          <a:xfrm flipH="1" flipV="1">
            <a:off x="3856654" y="2177922"/>
            <a:ext cx="2831158" cy="142292"/>
          </a:xfrm>
          <a:prstGeom prst="straightConnector1">
            <a:avLst/>
          </a:prstGeom>
          <a:ln w="381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CBF1012-DFB0-193B-C7EF-B035DC5051D7}"/>
              </a:ext>
            </a:extLst>
          </p:cNvPr>
          <p:cNvCxnSpPr>
            <a:cxnSpLocks/>
            <a:stCxn id="5" idx="4"/>
            <a:endCxn id="8" idx="0"/>
          </p:cNvCxnSpPr>
          <p:nvPr/>
        </p:nvCxnSpPr>
        <p:spPr>
          <a:xfrm flipH="1">
            <a:off x="6728164" y="2462506"/>
            <a:ext cx="101941" cy="2872583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437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5354D1-DC2E-5A22-77DA-1DABD85FD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125" y="0"/>
            <a:ext cx="10705749" cy="6858000"/>
          </a:xfrm>
          <a:prstGeom prst="rect">
            <a:avLst/>
          </a:prstGeom>
        </p:spPr>
      </p:pic>
      <p:sp>
        <p:nvSpPr>
          <p:cNvPr id="4" name="Star: 5 Points 3">
            <a:extLst>
              <a:ext uri="{FF2B5EF4-FFF2-40B4-BE49-F238E27FC236}">
                <a16:creationId xmlns:a16="http://schemas.microsoft.com/office/drawing/2014/main" id="{EF9EB368-D153-8A76-27BA-48641E606B5D}"/>
              </a:ext>
            </a:extLst>
          </p:cNvPr>
          <p:cNvSpPr/>
          <p:nvPr/>
        </p:nvSpPr>
        <p:spPr>
          <a:xfrm>
            <a:off x="6705599" y="3837991"/>
            <a:ext cx="466531" cy="46653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23336E33-6AA1-30D0-2362-878EB7A82422}"/>
              </a:ext>
            </a:extLst>
          </p:cNvPr>
          <p:cNvSpPr/>
          <p:nvPr/>
        </p:nvSpPr>
        <p:spPr>
          <a:xfrm>
            <a:off x="7312089" y="1897224"/>
            <a:ext cx="544286" cy="54428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59A58749-6382-EED4-BD7E-9C0620B3C325}"/>
              </a:ext>
            </a:extLst>
          </p:cNvPr>
          <p:cNvSpPr/>
          <p:nvPr/>
        </p:nvSpPr>
        <p:spPr>
          <a:xfrm>
            <a:off x="6095999" y="2607905"/>
            <a:ext cx="472752" cy="472752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B06774-65C7-87D1-36E7-930B63EF5F31}"/>
              </a:ext>
            </a:extLst>
          </p:cNvPr>
          <p:cNvSpPr txBox="1"/>
          <p:nvPr/>
        </p:nvSpPr>
        <p:spPr>
          <a:xfrm>
            <a:off x="7744408" y="2072178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Curl/Fly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818D76-9350-0005-08C0-B126D03C51B2}"/>
              </a:ext>
            </a:extLst>
          </p:cNvPr>
          <p:cNvSpPr txBox="1"/>
          <p:nvPr/>
        </p:nvSpPr>
        <p:spPr>
          <a:xfrm>
            <a:off x="5769427" y="3056939"/>
            <a:ext cx="1317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Post/Corner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D3BCCF-4AF9-E391-AC24-3B3CF8C09245}"/>
              </a:ext>
            </a:extLst>
          </p:cNvPr>
          <p:cNvSpPr txBox="1"/>
          <p:nvPr/>
        </p:nvSpPr>
        <p:spPr>
          <a:xfrm>
            <a:off x="6705599" y="3559442"/>
            <a:ext cx="1071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Drag/Out</a:t>
            </a:r>
          </a:p>
        </p:txBody>
      </p:sp>
    </p:spTree>
    <p:extLst>
      <p:ext uri="{BB962C8B-B14F-4D97-AF65-F5344CB8AC3E}">
        <p14:creationId xmlns:p14="http://schemas.microsoft.com/office/powerpoint/2010/main" val="726945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9</Words>
  <Application>Microsoft Office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Walter Joshua Manuel</dc:creator>
  <cp:lastModifiedBy>Walter Joshua Manuel</cp:lastModifiedBy>
  <cp:revision>1</cp:revision>
  <dcterms:created xsi:type="dcterms:W3CDTF">2023-03-12T23:40:31Z</dcterms:created>
  <dcterms:modified xsi:type="dcterms:W3CDTF">2023-03-13T00:11:41Z</dcterms:modified>
</cp:coreProperties>
</file>

<file path=docProps/thumbnail.jpeg>
</file>